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4"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1" d="100"/>
          <a:sy n="111" d="100"/>
        </p:scale>
        <p:origin x="-1614" y="-7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2" cstate="print"/>
          <a:srcRect t="33333"/>
          <a:stretch>
            <a:fillRect/>
          </a:stretch>
        </p:blipFill>
        <p:spPr>
          <a:xfrm>
            <a:off x="0" y="0"/>
            <a:ext cx="9144000" cy="4572000"/>
          </a:xfrm>
          <a:prstGeom prst="rect">
            <a:avLst/>
          </a:prstGeom>
        </p:spPr>
      </p:pic>
      <p:sp>
        <p:nvSpPr>
          <p:cNvPr id="4" name="Date Placeholder 3"/>
          <p:cNvSpPr>
            <a:spLocks noGrp="1"/>
          </p:cNvSpPr>
          <p:nvPr>
            <p:ph type="dt" sz="half" idx="10"/>
          </p:nvPr>
        </p:nvSpPr>
        <p:spPr/>
        <p:txBody>
          <a:bodyPr/>
          <a:lstStyle/>
          <a:p>
            <a:fld id="{E96BA2D7-7EEE-4E87-B194-59AC15C9009E}" type="datetimeFigureOut">
              <a:rPr lang="en-US" smtClean="0"/>
              <a:t>12/6/2020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48DE27-2A82-45FE-948D-717029034239}" type="slidenum">
              <a:rPr lang="en-US" smtClean="0"/>
              <a:t>‹#›</a:t>
            </a:fld>
            <a:endParaRPr lang="en-US"/>
          </a:p>
        </p:txBody>
      </p:sp>
      <p:sp>
        <p:nvSpPr>
          <p:cNvPr id="3" name="Subtitle 2"/>
          <p:cNvSpPr>
            <a:spLocks noGrp="1"/>
          </p:cNvSpPr>
          <p:nvPr>
            <p:ph type="subTitle" idx="1"/>
          </p:nvPr>
        </p:nvSpPr>
        <p:spPr>
          <a:xfrm>
            <a:off x="1219200" y="3886200"/>
            <a:ext cx="6400800" cy="1752600"/>
          </a:xfrm>
        </p:spPr>
        <p:txBody>
          <a:bodyPr>
            <a:normAutofit/>
          </a:bodyPr>
          <a:lstStyle>
            <a:lvl1pPr marL="0" indent="0" algn="ctr">
              <a:buNone/>
              <a:defRPr sz="1700" baseline="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2" name="Title 1"/>
          <p:cNvSpPr>
            <a:spLocks noGrp="1"/>
          </p:cNvSpPr>
          <p:nvPr>
            <p:ph type="ctrTitle"/>
          </p:nvPr>
        </p:nvSpPr>
        <p:spPr>
          <a:xfrm>
            <a:off x="685800" y="2007888"/>
            <a:ext cx="7772400" cy="1470025"/>
          </a:xfrm>
        </p:spPr>
        <p:txBody>
          <a:bodyPr/>
          <a:lstStyle>
            <a:lvl1pPr algn="ctr">
              <a:defRPr sz="3200"/>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96BA2D7-7EEE-4E87-B194-59AC15C9009E}" type="datetimeFigureOut">
              <a:rPr lang="en-US" smtClean="0"/>
              <a:t>12/6/2020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48DE27-2A82-45FE-948D-717029034239}"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96BA2D7-7EEE-4E87-B194-59AC15C9009E}" type="datetimeFigureOut">
              <a:rPr lang="en-US" smtClean="0"/>
              <a:t>12/6/2020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48DE27-2A82-45FE-948D-717029034239}"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en-US" smtClean="0"/>
              <a:t>Click to edit Master title style</a:t>
            </a:r>
            <a:endParaRPr lang="en-US" dirty="0"/>
          </a:p>
        </p:txBody>
      </p:sp>
      <p:sp>
        <p:nvSpPr>
          <p:cNvPr id="4" name="Date Placeholder 3"/>
          <p:cNvSpPr>
            <a:spLocks noGrp="1"/>
          </p:cNvSpPr>
          <p:nvPr>
            <p:ph type="dt" sz="half" idx="10"/>
          </p:nvPr>
        </p:nvSpPr>
        <p:spPr/>
        <p:txBody>
          <a:bodyPr/>
          <a:lstStyle/>
          <a:p>
            <a:fld id="{E96BA2D7-7EEE-4E87-B194-59AC15C9009E}" type="datetimeFigureOut">
              <a:rPr lang="en-US" smtClean="0"/>
              <a:t>12/6/2020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48DE27-2A82-45FE-948D-717029034239}" type="slidenum">
              <a:rPr lang="en-US" smtClean="0"/>
              <a:t>‹#›</a:t>
            </a:fld>
            <a:endParaRPr lang="en-US"/>
          </a:p>
        </p:txBody>
      </p:sp>
      <p:sp>
        <p:nvSpPr>
          <p:cNvPr id="8" name="Content Placeholder 7"/>
          <p:cNvSpPr>
            <a:spLocks noGrp="1"/>
          </p:cNvSpPr>
          <p:nvPr>
            <p:ph sz="quarter" idx="13"/>
          </p:nvPr>
        </p:nvSpPr>
        <p:spPr>
          <a:xfrm>
            <a:off x="609600" y="1600200"/>
            <a:ext cx="79248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600" y="4962525"/>
            <a:ext cx="7885113" cy="1362075"/>
          </a:xfrm>
        </p:spPr>
        <p:txBody>
          <a:bodyPr anchor="t"/>
          <a:lstStyle>
            <a:lvl1pPr algn="l">
              <a:defRPr sz="3200" b="0" i="0" cap="all" baseline="0"/>
            </a:lvl1pPr>
          </a:lstStyle>
          <a:p>
            <a:r>
              <a:rPr lang="en-US" smtClean="0"/>
              <a:t>Click to edit Master title style</a:t>
            </a:r>
            <a:endParaRPr lang="en-US" dirty="0"/>
          </a:p>
        </p:txBody>
      </p:sp>
      <p:sp>
        <p:nvSpPr>
          <p:cNvPr id="3" name="Text Placeholder 2"/>
          <p:cNvSpPr>
            <a:spLocks noGrp="1"/>
          </p:cNvSpPr>
          <p:nvPr>
            <p:ph type="body" idx="1"/>
          </p:nvPr>
        </p:nvSpPr>
        <p:spPr>
          <a:xfrm>
            <a:off x="609600" y="3462338"/>
            <a:ext cx="7885113" cy="1500187"/>
          </a:xfrm>
        </p:spPr>
        <p:txBody>
          <a:bodyPr anchor="b">
            <a:normAutofit/>
          </a:bodyPr>
          <a:lstStyle>
            <a:lvl1pPr marL="0" indent="0">
              <a:buNone/>
              <a:defRPr sz="1700" baseline="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96BA2D7-7EEE-4E87-B194-59AC15C9009E}" type="datetimeFigureOut">
              <a:rPr lang="en-US" smtClean="0"/>
              <a:t>12/6/2020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48DE27-2A82-45FE-948D-717029034239}"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1" name="Content Placeholder 10"/>
          <p:cNvSpPr>
            <a:spLocks noGrp="1"/>
          </p:cNvSpPr>
          <p:nvPr>
            <p:ph sz="quarter" idx="13"/>
          </p:nvPr>
        </p:nvSpPr>
        <p:spPr>
          <a:xfrm>
            <a:off x="609600" y="1600200"/>
            <a:ext cx="3733800" cy="4114800"/>
          </a:xfrm>
        </p:spPr>
        <p:txBody>
          <a:bodyPr/>
          <a:lstStyle>
            <a:lvl5pPr>
              <a:defRPr/>
            </a:lvl5pPr>
            <a:lvl6pPr>
              <a:buClr>
                <a:schemeClr val="tx2"/>
              </a:buClr>
              <a:buFont typeface="Arial" pitchFamily="34" charset="0"/>
              <a:buChar char="•"/>
              <a:defRPr/>
            </a:lvl6pPr>
            <a:lvl7pPr>
              <a:buClr>
                <a:schemeClr val="tx2"/>
              </a:buClr>
              <a:buFont typeface="Arial" pitchFamily="34" charset="0"/>
              <a:buChar char="•"/>
              <a:defRPr/>
            </a:lvl7pPr>
            <a:lvl8pPr>
              <a:buClr>
                <a:schemeClr val="tx2"/>
              </a:buClr>
              <a:buFont typeface="Arial" pitchFamily="34" charset="0"/>
              <a:buChar char="•"/>
              <a:defRPr/>
            </a:lvl8pPr>
            <a:lvl9pPr>
              <a:buClr>
                <a:schemeClr val="tx2"/>
              </a:buClr>
              <a:buFont typeface="Arial" pitchFamily="34" charset="0"/>
              <a:buChar cha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3" name="Content Placeholder 12"/>
          <p:cNvSpPr>
            <a:spLocks noGrp="1"/>
          </p:cNvSpPr>
          <p:nvPr>
            <p:ph sz="quarter" idx="14"/>
          </p:nvPr>
        </p:nvSpPr>
        <p:spPr>
          <a:xfrm>
            <a:off x="4800600" y="1600200"/>
            <a:ext cx="3733800" cy="41148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2" name="Title 1"/>
          <p:cNvSpPr>
            <a:spLocks noGrp="1"/>
          </p:cNvSpPr>
          <p:nvPr>
            <p:ph type="title"/>
          </p:nvPr>
        </p:nvSpPr>
        <p:spPr>
          <a:xfrm>
            <a:off x="609600" y="274638"/>
            <a:ext cx="7924800" cy="1143000"/>
          </a:xfrm>
        </p:spPr>
        <p:txBody>
          <a:bodyPr/>
          <a:lstStyle/>
          <a:p>
            <a:r>
              <a:rPr lang="en-US" smtClean="0"/>
              <a:t>Click to edit Master title style</a:t>
            </a:r>
            <a:endParaRPr lang="en-US" dirty="0"/>
          </a:p>
        </p:txBody>
      </p:sp>
      <p:sp>
        <p:nvSpPr>
          <p:cNvPr id="5" name="Date Placeholder 4"/>
          <p:cNvSpPr>
            <a:spLocks noGrp="1"/>
          </p:cNvSpPr>
          <p:nvPr>
            <p:ph type="dt" sz="half" idx="10"/>
          </p:nvPr>
        </p:nvSpPr>
        <p:spPr/>
        <p:txBody>
          <a:bodyPr/>
          <a:lstStyle/>
          <a:p>
            <a:fld id="{E96BA2D7-7EEE-4E87-B194-59AC15C9009E}" type="datetimeFigureOut">
              <a:rPr lang="en-US" smtClean="0"/>
              <a:t>12/6/2020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148DE27-2A82-45FE-948D-717029034239}"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3" name="Content Placeholder 12"/>
          <p:cNvSpPr>
            <a:spLocks noGrp="1"/>
          </p:cNvSpPr>
          <p:nvPr>
            <p:ph sz="quarter" idx="14"/>
          </p:nvPr>
        </p:nvSpPr>
        <p:spPr>
          <a:xfrm>
            <a:off x="4800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1" name="Content Placeholder 10"/>
          <p:cNvSpPr>
            <a:spLocks noGrp="1"/>
          </p:cNvSpPr>
          <p:nvPr>
            <p:ph sz="quarter" idx="13"/>
          </p:nvPr>
        </p:nvSpPr>
        <p:spPr>
          <a:xfrm>
            <a:off x="609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2" name="Title 1"/>
          <p:cNvSpPr>
            <a:spLocks noGrp="1"/>
          </p:cNvSpPr>
          <p:nvPr>
            <p:ph type="title"/>
          </p:nvPr>
        </p:nvSpPr>
        <p:spPr>
          <a:xfrm>
            <a:off x="609600" y="274638"/>
            <a:ext cx="7924800" cy="1143000"/>
          </a:xfr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09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800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E96BA2D7-7EEE-4E87-B194-59AC15C9009E}" type="datetimeFigureOut">
              <a:rPr lang="en-US" smtClean="0"/>
              <a:t>12/6/2020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148DE27-2A82-45FE-948D-717029034239}"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E96BA2D7-7EEE-4E87-B194-59AC15C9009E}" type="datetimeFigureOut">
              <a:rPr lang="en-US" smtClean="0"/>
              <a:t>12/6/2020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148DE27-2A82-45FE-948D-717029034239}"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96BA2D7-7EEE-4E87-B194-59AC15C9009E}" type="datetimeFigureOut">
              <a:rPr lang="en-US" smtClean="0"/>
              <a:t>12/6/2020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148DE27-2A82-45FE-948D-717029034239}"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Content Placeholder 8"/>
          <p:cNvSpPr>
            <a:spLocks noGrp="1"/>
          </p:cNvSpPr>
          <p:nvPr>
            <p:ph sz="quarter" idx="13"/>
          </p:nvPr>
        </p:nvSpPr>
        <p:spPr>
          <a:xfrm>
            <a:off x="3962400" y="1447800"/>
            <a:ext cx="4648200" cy="4267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Title 1"/>
          <p:cNvSpPr>
            <a:spLocks noGrp="1"/>
          </p:cNvSpPr>
          <p:nvPr>
            <p:ph type="title"/>
          </p:nvPr>
        </p:nvSpPr>
        <p:spPr>
          <a:xfrm>
            <a:off x="612648" y="1447800"/>
            <a:ext cx="2971800" cy="1097280"/>
          </a:xfrm>
        </p:spPr>
        <p:txBody>
          <a:bodyPr anchor="b"/>
          <a:lstStyle>
            <a:lvl1pPr algn="l">
              <a:defRPr sz="1800" b="0" i="0" cap="none" baseline="0">
                <a:solidFill>
                  <a:schemeClr val="tx2"/>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612648" y="2547891"/>
            <a:ext cx="2971800" cy="3167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96BA2D7-7EEE-4E87-B194-59AC15C9009E}" type="datetimeFigureOut">
              <a:rPr lang="en-US" smtClean="0"/>
              <a:t>12/6/2020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148DE27-2A82-45FE-948D-717029034239}"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pic>
        <p:nvPicPr>
          <p:cNvPr id="11" name="Picture 10" descr="horizon.png"/>
          <p:cNvPicPr>
            <a:picLocks noChangeAspect="1"/>
          </p:cNvPicPr>
          <p:nvPr/>
        </p:nvPicPr>
        <p:blipFill>
          <a:blip r:embed="rId2" cstate="print"/>
          <a:stretch>
            <a:fillRect/>
          </a:stretch>
        </p:blipFill>
        <p:spPr>
          <a:xfrm>
            <a:off x="0" y="0"/>
            <a:ext cx="9144000" cy="6858000"/>
          </a:xfrm>
          <a:prstGeom prst="rect">
            <a:avLst/>
          </a:prstGeom>
        </p:spPr>
      </p:pic>
      <p:sp>
        <p:nvSpPr>
          <p:cNvPr id="2" name="Title 1"/>
          <p:cNvSpPr>
            <a:spLocks noGrp="1"/>
          </p:cNvSpPr>
          <p:nvPr>
            <p:ph type="title"/>
          </p:nvPr>
        </p:nvSpPr>
        <p:spPr>
          <a:xfrm>
            <a:off x="609600" y="1447800"/>
            <a:ext cx="2971800" cy="1097280"/>
          </a:xfrm>
        </p:spPr>
        <p:txBody>
          <a:bodyPr anchor="b"/>
          <a:lstStyle>
            <a:lvl1pPr algn="l">
              <a:defRPr sz="1800" b="0" i="0" cap="none" baseline="0">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4657344" y="1447800"/>
            <a:ext cx="3419856" cy="3474720"/>
          </a:xfrm>
          <a:custGeom>
            <a:avLst/>
            <a:gdLst>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74450 w 3419856"/>
              <a:gd name="connsiteY9" fmla="*/ 3429000 h 3429000"/>
              <a:gd name="connsiteX10" fmla="*/ 21806 w 3419856"/>
              <a:gd name="connsiteY10" fmla="*/ 3407194 h 3429000"/>
              <a:gd name="connsiteX11" fmla="*/ 0 w 3419856"/>
              <a:gd name="connsiteY11" fmla="*/ 3354550 h 3429000"/>
              <a:gd name="connsiteX12" fmla="*/ 0 w 3419856"/>
              <a:gd name="connsiteY12" fmla="*/ 74450 h 3429000"/>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21806 w 3419856"/>
              <a:gd name="connsiteY9" fmla="*/ 3407194 h 3429000"/>
              <a:gd name="connsiteX10" fmla="*/ 0 w 3419856"/>
              <a:gd name="connsiteY10" fmla="*/ 3354550 h 3429000"/>
              <a:gd name="connsiteX11" fmla="*/ 0 w 3419856"/>
              <a:gd name="connsiteY11" fmla="*/ 74450 h 3429000"/>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8026"/>
              <a:gd name="connsiteY0" fmla="*/ 74450 h 3910007"/>
              <a:gd name="connsiteX1" fmla="*/ 21806 w 3968026"/>
              <a:gd name="connsiteY1" fmla="*/ 21806 h 3910007"/>
              <a:gd name="connsiteX2" fmla="*/ 74450 w 3968026"/>
              <a:gd name="connsiteY2" fmla="*/ 0 h 3910007"/>
              <a:gd name="connsiteX3" fmla="*/ 3345406 w 3968026"/>
              <a:gd name="connsiteY3" fmla="*/ 0 h 3910007"/>
              <a:gd name="connsiteX4" fmla="*/ 3398050 w 3968026"/>
              <a:gd name="connsiteY4" fmla="*/ 21806 h 3910007"/>
              <a:gd name="connsiteX5" fmla="*/ 3419856 w 3968026"/>
              <a:gd name="connsiteY5" fmla="*/ 74450 h 3910007"/>
              <a:gd name="connsiteX6" fmla="*/ 3419856 w 3968026"/>
              <a:gd name="connsiteY6" fmla="*/ 3354550 h 3910007"/>
              <a:gd name="connsiteX7" fmla="*/ 3398050 w 3968026"/>
              <a:gd name="connsiteY7" fmla="*/ 3407194 h 3910007"/>
              <a:gd name="connsiteX8" fmla="*/ 0 w 3968026"/>
              <a:gd name="connsiteY8" fmla="*/ 3354550 h 3910007"/>
              <a:gd name="connsiteX9" fmla="*/ 0 w 3968026"/>
              <a:gd name="connsiteY9" fmla="*/ 74450 h 3910007"/>
              <a:gd name="connsiteX0" fmla="*/ 0 w 3419856"/>
              <a:gd name="connsiteY0" fmla="*/ 74450 h 3901233"/>
              <a:gd name="connsiteX1" fmla="*/ 21806 w 3419856"/>
              <a:gd name="connsiteY1" fmla="*/ 21806 h 3901233"/>
              <a:gd name="connsiteX2" fmla="*/ 74450 w 3419856"/>
              <a:gd name="connsiteY2" fmla="*/ 0 h 3901233"/>
              <a:gd name="connsiteX3" fmla="*/ 3345406 w 3419856"/>
              <a:gd name="connsiteY3" fmla="*/ 0 h 3901233"/>
              <a:gd name="connsiteX4" fmla="*/ 3398050 w 3419856"/>
              <a:gd name="connsiteY4" fmla="*/ 21806 h 3901233"/>
              <a:gd name="connsiteX5" fmla="*/ 3419856 w 3419856"/>
              <a:gd name="connsiteY5" fmla="*/ 74450 h 3901233"/>
              <a:gd name="connsiteX6" fmla="*/ 3419856 w 3419856"/>
              <a:gd name="connsiteY6" fmla="*/ 3354550 h 3901233"/>
              <a:gd name="connsiteX7" fmla="*/ 0 w 3419856"/>
              <a:gd name="connsiteY7" fmla="*/ 3354550 h 3901233"/>
              <a:gd name="connsiteX8" fmla="*/ 0 w 3419856"/>
              <a:gd name="connsiteY8" fmla="*/ 74450 h 3901233"/>
              <a:gd name="connsiteX0" fmla="*/ 0 w 3419856"/>
              <a:gd name="connsiteY0" fmla="*/ 74450 h 3354550"/>
              <a:gd name="connsiteX1" fmla="*/ 21806 w 3419856"/>
              <a:gd name="connsiteY1" fmla="*/ 21806 h 3354550"/>
              <a:gd name="connsiteX2" fmla="*/ 74450 w 3419856"/>
              <a:gd name="connsiteY2" fmla="*/ 0 h 3354550"/>
              <a:gd name="connsiteX3" fmla="*/ 3345406 w 3419856"/>
              <a:gd name="connsiteY3" fmla="*/ 0 h 3354550"/>
              <a:gd name="connsiteX4" fmla="*/ 3398050 w 3419856"/>
              <a:gd name="connsiteY4" fmla="*/ 21806 h 3354550"/>
              <a:gd name="connsiteX5" fmla="*/ 3419856 w 3419856"/>
              <a:gd name="connsiteY5" fmla="*/ 74450 h 3354550"/>
              <a:gd name="connsiteX6" fmla="*/ 3419856 w 3419856"/>
              <a:gd name="connsiteY6" fmla="*/ 3354550 h 3354550"/>
              <a:gd name="connsiteX7" fmla="*/ 0 w 3419856"/>
              <a:gd name="connsiteY7" fmla="*/ 3354550 h 3354550"/>
              <a:gd name="connsiteX8" fmla="*/ 0 w 3419856"/>
              <a:gd name="connsiteY8" fmla="*/ 74450 h 3354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419856" h="3354550">
                <a:moveTo>
                  <a:pt x="0" y="74450"/>
                </a:moveTo>
                <a:cubicBezTo>
                  <a:pt x="0" y="54705"/>
                  <a:pt x="7844" y="35768"/>
                  <a:pt x="21806" y="21806"/>
                </a:cubicBezTo>
                <a:cubicBezTo>
                  <a:pt x="35768" y="7844"/>
                  <a:pt x="54705" y="0"/>
                  <a:pt x="74450" y="0"/>
                </a:cubicBezTo>
                <a:lnTo>
                  <a:pt x="3345406" y="0"/>
                </a:lnTo>
                <a:cubicBezTo>
                  <a:pt x="3365151" y="0"/>
                  <a:pt x="3384088" y="7844"/>
                  <a:pt x="3398050" y="21806"/>
                </a:cubicBezTo>
                <a:cubicBezTo>
                  <a:pt x="3412012" y="35768"/>
                  <a:pt x="3419856" y="54705"/>
                  <a:pt x="3419856" y="74450"/>
                </a:cubicBezTo>
                <a:lnTo>
                  <a:pt x="3419856" y="3354550"/>
                </a:lnTo>
                <a:lnTo>
                  <a:pt x="0" y="3354550"/>
                </a:lnTo>
                <a:lnTo>
                  <a:pt x="0" y="74450"/>
                </a:lnTo>
                <a:close/>
              </a:path>
            </a:pathLst>
          </a:custGeom>
        </p:spPr>
        <p:txBody>
          <a:bodyPr>
            <a:normAutofit/>
          </a:bodyPr>
          <a:lstStyle>
            <a:lvl1pPr marL="0" indent="0" algn="ctr">
              <a:buNone/>
              <a:defRPr sz="2000" baseline="0">
                <a:solidFill>
                  <a:schemeClr val="tx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09600" y="2547890"/>
            <a:ext cx="2971800" cy="2405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96BA2D7-7EEE-4E87-B194-59AC15C9009E}" type="datetimeFigureOut">
              <a:rPr lang="en-US" smtClean="0"/>
              <a:t>12/6/2020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148DE27-2A82-45FE-948D-717029034239}"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13" cstate="print"/>
          <a:stretch>
            <a:fillRect/>
          </a:stretch>
        </p:blipFill>
        <p:spPr>
          <a:xfrm>
            <a:off x="0" y="0"/>
            <a:ext cx="9144000" cy="6858000"/>
          </a:xfrm>
          <a:prstGeom prst="rect">
            <a:avLst/>
          </a:prstGeom>
        </p:spPr>
      </p:pic>
      <p:sp>
        <p:nvSpPr>
          <p:cNvPr id="2" name="Title Placeholder 1"/>
          <p:cNvSpPr>
            <a:spLocks noGrp="1"/>
          </p:cNvSpPr>
          <p:nvPr>
            <p:ph type="title"/>
          </p:nvPr>
        </p:nvSpPr>
        <p:spPr>
          <a:xfrm>
            <a:off x="609600" y="274638"/>
            <a:ext cx="7924800" cy="1143000"/>
          </a:xfrm>
          <a:prstGeom prst="rect">
            <a:avLst/>
          </a:prstGeom>
        </p:spPr>
        <p:txBody>
          <a:bodyPr vert="horz" lIns="91440" tIns="45720" rIns="91440" bIns="45720" rtlCol="0" anchor="b" anchorCtr="0">
            <a:noAutofit/>
          </a:bodyPr>
          <a:lstStyle/>
          <a:p>
            <a:r>
              <a:rPr lang="en-US" smtClean="0"/>
              <a:t>Click to edit Master title style</a:t>
            </a:r>
            <a:endParaRPr lang="en-US" dirty="0"/>
          </a:p>
        </p:txBody>
      </p:sp>
      <p:sp>
        <p:nvSpPr>
          <p:cNvPr id="3" name="Text Placeholder 2"/>
          <p:cNvSpPr>
            <a:spLocks noGrp="1"/>
          </p:cNvSpPr>
          <p:nvPr>
            <p:ph type="body" idx="1"/>
          </p:nvPr>
        </p:nvSpPr>
        <p:spPr>
          <a:xfrm>
            <a:off x="609600" y="1600200"/>
            <a:ext cx="7924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5715000" y="6356350"/>
            <a:ext cx="1524000" cy="365125"/>
          </a:xfrm>
          <a:prstGeom prst="rect">
            <a:avLst/>
          </a:prstGeom>
        </p:spPr>
        <p:txBody>
          <a:bodyPr vert="horz" lIns="91440" tIns="45720" rIns="91440" bIns="45720" rtlCol="0" anchor="ctr"/>
          <a:lstStyle>
            <a:lvl1pPr algn="r">
              <a:defRPr sz="1000" strike="noStrike" spc="60" baseline="0">
                <a:solidFill>
                  <a:schemeClr val="tx1"/>
                </a:solidFill>
              </a:defRPr>
            </a:lvl1pPr>
          </a:lstStyle>
          <a:p>
            <a:fld id="{E96BA2D7-7EEE-4E87-B194-59AC15C9009E}" type="datetimeFigureOut">
              <a:rPr lang="en-US" smtClean="0"/>
              <a:t>12/6/2020</a:t>
            </a:fld>
            <a:endParaRPr lang="en-US"/>
          </a:p>
        </p:txBody>
      </p:sp>
      <p:sp>
        <p:nvSpPr>
          <p:cNvPr id="5" name="Footer Placeholder 4"/>
          <p:cNvSpPr>
            <a:spLocks noGrp="1"/>
          </p:cNvSpPr>
          <p:nvPr>
            <p:ph type="ftr" sz="quarter" idx="3"/>
          </p:nvPr>
        </p:nvSpPr>
        <p:spPr>
          <a:xfrm>
            <a:off x="609600" y="6356350"/>
            <a:ext cx="2895600" cy="365125"/>
          </a:xfrm>
          <a:prstGeom prst="rect">
            <a:avLst/>
          </a:prstGeom>
        </p:spPr>
        <p:txBody>
          <a:bodyPr vert="horz" lIns="91440" tIns="45720" rIns="91440" bIns="45720" rtlCol="0" anchor="ctr"/>
          <a:lstStyle>
            <a:lvl1pPr algn="l">
              <a:defRPr sz="1000" cap="all" spc="60" baseline="0">
                <a:solidFill>
                  <a:schemeClr val="tx1"/>
                </a:solidFill>
              </a:defRPr>
            </a:lvl1pPr>
          </a:lstStyle>
          <a:p>
            <a:endParaRPr lang="en-US"/>
          </a:p>
        </p:txBody>
      </p:sp>
      <p:sp>
        <p:nvSpPr>
          <p:cNvPr id="6" name="Slide Number Placeholder 5"/>
          <p:cNvSpPr>
            <a:spLocks noGrp="1"/>
          </p:cNvSpPr>
          <p:nvPr>
            <p:ph type="sldNum" sz="quarter" idx="4"/>
          </p:nvPr>
        </p:nvSpPr>
        <p:spPr>
          <a:xfrm>
            <a:off x="7543800" y="6356350"/>
            <a:ext cx="990600" cy="365125"/>
          </a:xfrm>
          <a:prstGeom prst="rect">
            <a:avLst/>
          </a:prstGeom>
        </p:spPr>
        <p:txBody>
          <a:bodyPr vert="horz" lIns="91440" tIns="45720" rIns="91440" bIns="45720" rtlCol="0" anchor="ctr"/>
          <a:lstStyle>
            <a:lvl1pPr algn="r">
              <a:defRPr sz="1100" baseline="0">
                <a:solidFill>
                  <a:schemeClr val="tx1"/>
                </a:solidFill>
              </a:defRPr>
            </a:lvl1pPr>
          </a:lstStyle>
          <a:p>
            <a:fld id="{8148DE27-2A82-45FE-948D-717029034239}"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txStyles>
    <p:titleStyle>
      <a:lvl1pPr algn="l" defTabSz="914400" rtl="0" eaLnBrk="1" latinLnBrk="0" hangingPunct="1">
        <a:spcBef>
          <a:spcPct val="0"/>
        </a:spcBef>
        <a:buNone/>
        <a:defRPr sz="3000" kern="1200" cap="all" spc="50" baseline="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1pPr>
      <a:lvl2pPr marL="742950" indent="-28575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2pPr>
      <a:lvl3pPr marL="1143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3pPr>
      <a:lvl4pPr marL="1600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4pPr>
      <a:lvl5pPr marL="20574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5pPr>
      <a:lvl6pPr marL="25146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6pPr>
      <a:lvl7pPr marL="29718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7pPr>
      <a:lvl8pPr marL="3429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8pPr>
      <a:lvl9pPr marL="3886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029200" y="4724400"/>
            <a:ext cx="2514600" cy="685800"/>
          </a:xfrm>
        </p:spPr>
        <p:txBody>
          <a:bodyPr>
            <a:normAutofit/>
          </a:bodyPr>
          <a:lstStyle/>
          <a:p>
            <a:r>
              <a:rPr lang="sr-Cyrl-RS" sz="1400" dirty="0" smtClean="0">
                <a:latin typeface="Comic Sans MS" panose="030F0702030302020204" pitchFamily="66" charset="0"/>
              </a:rPr>
              <a:t>АУТОР:</a:t>
            </a:r>
          </a:p>
          <a:p>
            <a:r>
              <a:rPr lang="sr-Cyrl-RS" sz="1400" dirty="0" smtClean="0">
                <a:latin typeface="Comic Sans MS" panose="030F0702030302020204" pitchFamily="66" charset="0"/>
              </a:rPr>
              <a:t>ДРАГАНА СТЕВАНОВИЋ </a:t>
            </a:r>
            <a:endParaRPr lang="en-US" sz="1400" dirty="0">
              <a:latin typeface="Comic Sans MS" panose="030F0702030302020204" pitchFamily="66" charset="0"/>
            </a:endParaRPr>
          </a:p>
        </p:txBody>
      </p:sp>
      <p:sp>
        <p:nvSpPr>
          <p:cNvPr id="2" name="Title 1"/>
          <p:cNvSpPr>
            <a:spLocks noGrp="1"/>
          </p:cNvSpPr>
          <p:nvPr>
            <p:ph type="ctrTitle"/>
          </p:nvPr>
        </p:nvSpPr>
        <p:spPr>
          <a:xfrm>
            <a:off x="685800" y="1600200"/>
            <a:ext cx="7315200" cy="1676400"/>
          </a:xfrm>
        </p:spPr>
        <p:txBody>
          <a:bodyPr>
            <a:normAutofit/>
          </a:bodyPr>
          <a:lstStyle/>
          <a:p>
            <a:r>
              <a:rPr lang="sr-Cyrl-RS" sz="3200" dirty="0" smtClean="0">
                <a:latin typeface="Comic Sans MS" panose="030F0702030302020204" pitchFamily="66" charset="0"/>
              </a:rPr>
              <a:t>ТАКМИЧЕЊЕ СА СОБОМ ИЛИ СА ДРУГИМА</a:t>
            </a:r>
            <a:endParaRPr lang="en-US" sz="3200" dirty="0">
              <a:latin typeface="Comic Sans MS" panose="030F0702030302020204" pitchFamily="66" charset="0"/>
            </a:endParaRPr>
          </a:p>
        </p:txBody>
      </p:sp>
    </p:spTree>
    <p:extLst>
      <p:ext uri="{BB962C8B-B14F-4D97-AF65-F5344CB8AC3E}">
        <p14:creationId xmlns:p14="http://schemas.microsoft.com/office/powerpoint/2010/main" val="166377561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7086600" cy="2667000"/>
          </a:xfrm>
        </p:spPr>
        <p:txBody>
          <a:bodyPr>
            <a:noAutofit/>
          </a:bodyPr>
          <a:lstStyle/>
          <a:p>
            <a:pPr algn="just"/>
            <a:r>
              <a:rPr lang="sr-Cyrl-RS" sz="2400" dirty="0" smtClean="0">
                <a:latin typeface="Comic Sans MS" panose="030F0702030302020204" pitchFamily="66" charset="0"/>
              </a:rPr>
              <a:t>Такмичење се обично дефинише као надметање, борба где одмеравамо своје способности знање са другим људима. Међутим, можемо се такмичити и са самим собом, тако што ћемо се трудити да сваког наредног пута будемо што бољи.</a:t>
            </a:r>
            <a:endParaRPr lang="en-US" sz="2400" dirty="0">
              <a:latin typeface="Comic Sans MS" panose="030F0702030302020204" pitchFamily="66" charset="0"/>
            </a:endParaRPr>
          </a:p>
        </p:txBody>
      </p:sp>
      <p:pic>
        <p:nvPicPr>
          <p:cNvPr id="1026" name="Picture 2"/>
          <p:cNvPicPr>
            <a:picLocks noGrp="1" noChangeAspect="1" noChangeArrowheads="1"/>
          </p:cNvPicPr>
          <p:nvPr>
            <p:ph sz="quarter" idx="13"/>
          </p:nvPr>
        </p:nvPicPr>
        <p:blipFill>
          <a:blip r:embed="rId2">
            <a:extLst>
              <a:ext uri="{28A0092B-C50C-407E-A947-70E740481C1C}">
                <a14:useLocalDpi xmlns:a14="http://schemas.microsoft.com/office/drawing/2010/main" val="0"/>
              </a:ext>
            </a:extLst>
          </a:blip>
          <a:stretch>
            <a:fillRect/>
          </a:stretch>
        </p:blipFill>
        <p:spPr bwMode="auto">
          <a:xfrm>
            <a:off x="2438400" y="3233126"/>
            <a:ext cx="6619782" cy="360778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87952771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533400"/>
            <a:ext cx="7086600" cy="773097"/>
          </a:xfrm>
        </p:spPr>
        <p:txBody>
          <a:bodyPr>
            <a:normAutofit/>
          </a:bodyPr>
          <a:lstStyle/>
          <a:p>
            <a:endParaRPr lang="en-US" dirty="0"/>
          </a:p>
        </p:txBody>
      </p:sp>
      <p:sp>
        <p:nvSpPr>
          <p:cNvPr id="3" name="Content Placeholder 2"/>
          <p:cNvSpPr>
            <a:spLocks noGrp="1"/>
          </p:cNvSpPr>
          <p:nvPr>
            <p:ph sz="quarter" idx="13"/>
          </p:nvPr>
        </p:nvSpPr>
        <p:spPr>
          <a:xfrm>
            <a:off x="533400" y="1295400"/>
            <a:ext cx="7848600" cy="5257799"/>
          </a:xfrm>
        </p:spPr>
        <p:txBody>
          <a:bodyPr>
            <a:normAutofit/>
          </a:bodyPr>
          <a:lstStyle/>
          <a:p>
            <a:pPr marL="45720" indent="0" algn="just">
              <a:buNone/>
            </a:pPr>
            <a:r>
              <a:rPr lang="ru-RU" smtClean="0">
                <a:latin typeface="Comic Sans MS" panose="030F0702030302020204" pitchFamily="66" charset="0"/>
              </a:rPr>
              <a:t>Упоређивање </a:t>
            </a:r>
            <a:r>
              <a:rPr lang="ru-RU" dirty="0">
                <a:latin typeface="Comic Sans MS" panose="030F0702030302020204" pitchFamily="66" charset="0"/>
              </a:rPr>
              <a:t>са другима је једна врста развојне потребе деце и младих. Налажењем сличности и разлика они изграђују </a:t>
            </a:r>
            <a:r>
              <a:rPr lang="ru-RU" dirty="0" smtClean="0">
                <a:latin typeface="Comic Sans MS" panose="030F0702030302020204" pitchFamily="66" charset="0"/>
              </a:rPr>
              <a:t>свој идентитет. </a:t>
            </a:r>
            <a:r>
              <a:rPr lang="ru-RU" dirty="0">
                <a:latin typeface="Comic Sans MS" panose="030F0702030302020204" pitchFamily="66" charset="0"/>
              </a:rPr>
              <a:t>У оптималном случају овај процес упоређивања се завршава прихватањем себе као особе која има неке особине које су боље од особина неких других људи, али и особина које су лошије од особина неких других људи. То је често праћено увидом да свако има и добре и лоше особине, односно да је неко у нечему бољи, а у нечему лошији. Овај процес одрастања и изградње властитог идентитета би требало да се </a:t>
            </a:r>
            <a:r>
              <a:rPr lang="ru-RU" dirty="0" smtClean="0">
                <a:latin typeface="Comic Sans MS" panose="030F0702030302020204" pitchFamily="66" charset="0"/>
              </a:rPr>
              <a:t>заврши тако </a:t>
            </a:r>
            <a:r>
              <a:rPr lang="ru-RU" dirty="0">
                <a:latin typeface="Comic Sans MS" panose="030F0702030302020204" pitchFamily="66" charset="0"/>
              </a:rPr>
              <a:t>што особа прихвати саму себе и престане да се упореди са другима. Предпоставка да је онај ко је у нечему бољи више вреди као људско биће доводи до друштвеног такмичења, односно осећаја зависти и љубоморе.</a:t>
            </a:r>
            <a:endParaRPr lang="en-US" dirty="0">
              <a:latin typeface="Comic Sans MS" panose="030F0702030302020204" pitchFamily="66" charset="0"/>
            </a:endParaRPr>
          </a:p>
        </p:txBody>
      </p:sp>
    </p:spTree>
    <p:extLst>
      <p:ext uri="{BB962C8B-B14F-4D97-AF65-F5344CB8AC3E}">
        <p14:creationId xmlns:p14="http://schemas.microsoft.com/office/powerpoint/2010/main" val="1508554458"/>
      </p:ext>
    </p:extLst>
  </p:cSld>
  <p:clrMapOvr>
    <a:masterClrMapping/>
  </p:clrMapOvr>
  <p:transition spd="slow">
    <p:wip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52401"/>
            <a:ext cx="7315200" cy="762000"/>
          </a:xfrm>
        </p:spPr>
        <p:txBody>
          <a:bodyPr/>
          <a:lstStyle/>
          <a:p>
            <a:endParaRPr lang="en-US" dirty="0"/>
          </a:p>
        </p:txBody>
      </p:sp>
      <p:sp>
        <p:nvSpPr>
          <p:cNvPr id="3" name="Content Placeholder 2"/>
          <p:cNvSpPr>
            <a:spLocks noGrp="1"/>
          </p:cNvSpPr>
          <p:nvPr>
            <p:ph sz="quarter" idx="13"/>
          </p:nvPr>
        </p:nvSpPr>
        <p:spPr>
          <a:xfrm>
            <a:off x="914400" y="1143000"/>
            <a:ext cx="7315200" cy="5166361"/>
          </a:xfrm>
        </p:spPr>
        <p:txBody>
          <a:bodyPr>
            <a:noAutofit/>
          </a:bodyPr>
          <a:lstStyle/>
          <a:p>
            <a:pPr algn="just"/>
            <a:r>
              <a:rPr lang="ru-RU" dirty="0">
                <a:latin typeface="Comic Sans MS" panose="030F0702030302020204" pitchFamily="66" charset="0"/>
              </a:rPr>
              <a:t>Ако особа дозволи себи да се увек такмичи са другима да би </a:t>
            </a:r>
            <a:r>
              <a:rPr lang="ru-RU" dirty="0" smtClean="0">
                <a:latin typeface="Comic Sans MS" panose="030F0702030302020204" pitchFamily="66" charset="0"/>
              </a:rPr>
              <a:t>освестила </a:t>
            </a:r>
            <a:r>
              <a:rPr lang="ru-RU" dirty="0">
                <a:latin typeface="Comic Sans MS" panose="030F0702030302020204" pitchFamily="66" charset="0"/>
              </a:rPr>
              <a:t>своју личну вредност, биће константно незадовољна собом и својим статусом, јер ће увек постојати неко ко је лепши, срећнији, успешнији, паметнији, способнији. Разлог за доживљај неуспешности је што људи упоређују оно са чиме су незадовољни код себе, своје мане, са онима што је код других добро развијено и чини њихове врлине. Доносе се негативни закључци о себи које имају за резултат два негативна осећања – осећања зависти и љубоморе. Они који завиде </a:t>
            </a:r>
            <a:r>
              <a:rPr lang="ru-RU" dirty="0" smtClean="0">
                <a:latin typeface="Comic Sans MS" panose="030F0702030302020204" pitchFamily="66" charset="0"/>
              </a:rPr>
              <a:t>у</a:t>
            </a:r>
            <a:r>
              <a:rPr lang="ru-RU" dirty="0">
                <a:latin typeface="Comic Sans MS" panose="030F0702030302020204" pitchFamily="66" charset="0"/>
              </a:rPr>
              <a:t> </a:t>
            </a:r>
            <a:r>
              <a:rPr lang="ru-RU" dirty="0" smtClean="0">
                <a:latin typeface="Comic Sans MS" panose="030F0702030302020204" pitchFamily="66" charset="0"/>
              </a:rPr>
              <a:t>успеху </a:t>
            </a:r>
            <a:r>
              <a:rPr lang="ru-RU" dirty="0">
                <a:latin typeface="Comic Sans MS" panose="030F0702030302020204" pitchFamily="66" charset="0"/>
              </a:rPr>
              <a:t>других </a:t>
            </a:r>
            <a:r>
              <a:rPr lang="ru-RU" dirty="0" smtClean="0">
                <a:latin typeface="Comic Sans MS" panose="030F0702030302020204" pitchFamily="66" charset="0"/>
              </a:rPr>
              <a:t>видеће </a:t>
            </a:r>
            <a:r>
              <a:rPr lang="ru-RU" dirty="0">
                <a:latin typeface="Comic Sans MS" panose="030F0702030302020204" pitchFamily="66" charset="0"/>
              </a:rPr>
              <a:t>свој неуспех и због тога ће се лоше осећати. У овом случају реакција може бити </a:t>
            </a:r>
            <a:r>
              <a:rPr lang="ru-RU" dirty="0" smtClean="0">
                <a:latin typeface="Comic Sans MS" panose="030F0702030302020204" pitchFamily="66" charset="0"/>
              </a:rPr>
              <a:t>двојака, </a:t>
            </a:r>
            <a:r>
              <a:rPr lang="ru-RU" dirty="0">
                <a:latin typeface="Comic Sans MS" panose="030F0702030302020204" pitchFamily="66" charset="0"/>
              </a:rPr>
              <a:t>или ће особа желети да и она има оно на чему другима завиди или ће почети да обезвређује квалитете онога коме завиди како би смањила разлику између њих.</a:t>
            </a:r>
            <a:endParaRPr lang="en-US" dirty="0">
              <a:latin typeface="Comic Sans MS" panose="030F0702030302020204" pitchFamily="66" charset="0"/>
            </a:endParaRPr>
          </a:p>
        </p:txBody>
      </p:sp>
    </p:spTree>
    <p:extLst>
      <p:ext uri="{BB962C8B-B14F-4D97-AF65-F5344CB8AC3E}">
        <p14:creationId xmlns:p14="http://schemas.microsoft.com/office/powerpoint/2010/main" val="14404371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304801"/>
            <a:ext cx="7315200" cy="990599"/>
          </a:xfrm>
        </p:spPr>
        <p:txBody>
          <a:bodyPr/>
          <a:lstStyle/>
          <a:p>
            <a:endParaRPr lang="en-US" dirty="0"/>
          </a:p>
        </p:txBody>
      </p:sp>
      <p:sp>
        <p:nvSpPr>
          <p:cNvPr id="3" name="Content Placeholder 2"/>
          <p:cNvSpPr>
            <a:spLocks noGrp="1"/>
          </p:cNvSpPr>
          <p:nvPr>
            <p:ph sz="quarter" idx="13"/>
          </p:nvPr>
        </p:nvSpPr>
        <p:spPr>
          <a:xfrm>
            <a:off x="914400" y="1905001"/>
            <a:ext cx="7315200" cy="4404360"/>
          </a:xfrm>
        </p:spPr>
        <p:txBody>
          <a:bodyPr>
            <a:normAutofit/>
          </a:bodyPr>
          <a:lstStyle/>
          <a:p>
            <a:pPr algn="just"/>
            <a:r>
              <a:rPr lang="ru-RU" dirty="0">
                <a:latin typeface="Comic Sans MS" panose="030F0702030302020204" pitchFamily="66" charset="0"/>
              </a:rPr>
              <a:t>Упоређивање са другима може да доведе до лоше слике о себи и до закључка да особа није довољно вредна да би била вољена. Љубомора која тада настаје може да поквари многе односе.</a:t>
            </a:r>
          </a:p>
          <a:p>
            <a:pPr algn="just"/>
            <a:r>
              <a:rPr lang="ru-RU" dirty="0">
                <a:latin typeface="Comic Sans MS" panose="030F0702030302020204" pitchFamily="66" charset="0"/>
              </a:rPr>
              <a:t>Сви људи имају неке способности и </a:t>
            </a:r>
            <a:r>
              <a:rPr lang="ru-RU" dirty="0" smtClean="0">
                <a:latin typeface="Comic Sans MS" panose="030F0702030302020204" pitchFamily="66" charset="0"/>
              </a:rPr>
              <a:t>квалитете</a:t>
            </a:r>
            <a:r>
              <a:rPr lang="ru-RU" dirty="0">
                <a:latin typeface="Comic Sans MS" panose="030F0702030302020204" pitchFamily="66" charset="0"/>
              </a:rPr>
              <a:t>, али су они различити. </a:t>
            </a:r>
          </a:p>
          <a:p>
            <a:endParaRPr lang="en-US" dirty="0"/>
          </a:p>
        </p:txBody>
      </p:sp>
    </p:spTree>
    <p:extLst>
      <p:ext uri="{BB962C8B-B14F-4D97-AF65-F5344CB8AC3E}">
        <p14:creationId xmlns:p14="http://schemas.microsoft.com/office/powerpoint/2010/main" val="294263734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381001"/>
            <a:ext cx="7315200" cy="685799"/>
          </a:xfrm>
        </p:spPr>
        <p:txBody>
          <a:bodyPr>
            <a:normAutofit/>
          </a:bodyPr>
          <a:lstStyle/>
          <a:p>
            <a:endParaRPr lang="en-US" dirty="0"/>
          </a:p>
        </p:txBody>
      </p:sp>
      <p:sp>
        <p:nvSpPr>
          <p:cNvPr id="3" name="Content Placeholder 2"/>
          <p:cNvSpPr>
            <a:spLocks noGrp="1"/>
          </p:cNvSpPr>
          <p:nvPr>
            <p:ph sz="quarter" idx="13"/>
          </p:nvPr>
        </p:nvSpPr>
        <p:spPr>
          <a:xfrm>
            <a:off x="914400" y="1676401"/>
            <a:ext cx="7315200" cy="4632960"/>
          </a:xfrm>
        </p:spPr>
        <p:txBody>
          <a:bodyPr>
            <a:normAutofit/>
          </a:bodyPr>
          <a:lstStyle/>
          <a:p>
            <a:pPr algn="just"/>
            <a:r>
              <a:rPr lang="ru-RU" dirty="0">
                <a:latin typeface="Comic Sans MS" panose="030F0702030302020204" pitchFamily="66" charset="0"/>
              </a:rPr>
              <a:t>Због свега тога социјално такмичење засновано на упоређивању води у кварење слике о </a:t>
            </a:r>
            <a:r>
              <a:rPr lang="ru-RU" dirty="0" smtClean="0">
                <a:latin typeface="Comic Sans MS" panose="030F0702030302020204" pitchFamily="66" charset="0"/>
              </a:rPr>
              <a:t>себи, </a:t>
            </a:r>
            <a:r>
              <a:rPr lang="ru-RU" dirty="0">
                <a:latin typeface="Comic Sans MS" panose="030F0702030302020204" pitchFamily="66" charset="0"/>
              </a:rPr>
              <a:t>у непријатна осећања како у вези са собом, тако и са другим људима. Најбољи начин да се изађе из овог круга упоређивања је фокусирати се на себе и прихватити истину да се не мора бити бољи од других да би био вредно људско биће. Потребно је најпре освестити своје позитивне особине, а затим их и почети ценити, а потом и прихватити своје мане и недостатке. Тако настају самоприхватања, самопоштовање и самопоуздање. </a:t>
            </a:r>
            <a:r>
              <a:rPr lang="ru-RU" dirty="0" smtClean="0">
                <a:latin typeface="Comic Sans MS" panose="030F0702030302020204" pitchFamily="66" charset="0"/>
              </a:rPr>
              <a:t>Особа </a:t>
            </a:r>
            <a:r>
              <a:rPr lang="ru-RU" dirty="0">
                <a:latin typeface="Comic Sans MS" panose="030F0702030302020204" pitchFamily="66" charset="0"/>
              </a:rPr>
              <a:t>која је усмерена на себе и своје квалитете далеко је отпорнија на упоређивање са другима. А она особа која прихвати своје несавршенство тј и своје квалитете и недостатке, постаје спонтана и поштује себе и друге.</a:t>
            </a:r>
            <a:endParaRPr lang="en-US" dirty="0">
              <a:latin typeface="Comic Sans MS" panose="030F0702030302020204" pitchFamily="66" charset="0"/>
            </a:endParaRPr>
          </a:p>
        </p:txBody>
      </p:sp>
    </p:spTree>
    <p:extLst>
      <p:ext uri="{BB962C8B-B14F-4D97-AF65-F5344CB8AC3E}">
        <p14:creationId xmlns:p14="http://schemas.microsoft.com/office/powerpoint/2010/main" val="32168196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762000"/>
            <a:ext cx="7315200" cy="1154097"/>
          </a:xfrm>
        </p:spPr>
        <p:txBody>
          <a:bodyPr/>
          <a:lstStyle/>
          <a:p>
            <a:endParaRPr lang="en-US"/>
          </a:p>
        </p:txBody>
      </p:sp>
      <p:sp>
        <p:nvSpPr>
          <p:cNvPr id="3" name="Content Placeholder 2"/>
          <p:cNvSpPr>
            <a:spLocks noGrp="1"/>
          </p:cNvSpPr>
          <p:nvPr>
            <p:ph sz="quarter" idx="13"/>
          </p:nvPr>
        </p:nvSpPr>
        <p:spPr>
          <a:xfrm>
            <a:off x="914400" y="1905001"/>
            <a:ext cx="7315200" cy="4404360"/>
          </a:xfrm>
        </p:spPr>
        <p:txBody>
          <a:bodyPr>
            <a:normAutofit/>
          </a:bodyPr>
          <a:lstStyle/>
          <a:p>
            <a:pPr algn="just"/>
            <a:r>
              <a:rPr lang="sr-Cyrl-RS" dirty="0">
                <a:latin typeface="Comic Sans MS" panose="030F0702030302020204" pitchFamily="66" charset="0"/>
              </a:rPr>
              <a:t>У неким истраживањима структуре мотива постигнућа, издвојене су четири његове </a:t>
            </a:r>
            <a:r>
              <a:rPr lang="sr-Cyrl-RS" dirty="0" smtClean="0">
                <a:latin typeface="Comic Sans MS" panose="030F0702030302020204" pitchFamily="66" charset="0"/>
              </a:rPr>
              <a:t>компоненте: такмичење </a:t>
            </a:r>
            <a:r>
              <a:rPr lang="sr-Cyrl-RS" dirty="0">
                <a:latin typeface="Comic Sans MS" panose="030F0702030302020204" pitchFamily="66" charset="0"/>
              </a:rPr>
              <a:t>са другим </a:t>
            </a:r>
            <a:r>
              <a:rPr lang="sr-Cyrl-RS" dirty="0" smtClean="0">
                <a:latin typeface="Comic Sans MS" panose="030F0702030302020204" pitchFamily="66" charset="0"/>
              </a:rPr>
              <a:t>људима, </a:t>
            </a:r>
            <a:r>
              <a:rPr lang="sr-Cyrl-RS" dirty="0">
                <a:latin typeface="Comic Sans MS" panose="030F0702030302020204" pitchFamily="66" charset="0"/>
              </a:rPr>
              <a:t>истрајност у остваривању циља, остваривање циља као извор задовољства и орјентација ка планирању. За мотивацију се може користити и такмичење са другима, али је оно једино </a:t>
            </a:r>
            <a:r>
              <a:rPr lang="ru-RU" dirty="0">
                <a:latin typeface="Comic Sans MS" panose="030F0702030302020204" pitchFamily="66" charset="0"/>
              </a:rPr>
              <a:t>прихватљиво када сами дефинишемо свој циљ, односно не осећамо га као наметнутог. Већи извор мотивације треба бити такмичење са самим собом. Осим што треба да имамо тенденцију ка постизању циљева, да бисмо их и остварили, треба да имамо и развијене способности – упорност и планирање.</a:t>
            </a:r>
            <a:endParaRPr lang="en-US" dirty="0">
              <a:latin typeface="Comic Sans MS" panose="030F0702030302020204" pitchFamily="66" charset="0"/>
            </a:endParaRPr>
          </a:p>
        </p:txBody>
      </p:sp>
    </p:spTree>
    <p:extLst>
      <p:ext uri="{BB962C8B-B14F-4D97-AF65-F5344CB8AC3E}">
        <p14:creationId xmlns:p14="http://schemas.microsoft.com/office/powerpoint/2010/main" val="28300802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457201"/>
            <a:ext cx="7315200" cy="609599"/>
          </a:xfrm>
        </p:spPr>
        <p:txBody>
          <a:bodyPr>
            <a:normAutofit/>
          </a:bodyPr>
          <a:lstStyle/>
          <a:p>
            <a:endParaRPr lang="en-US"/>
          </a:p>
        </p:txBody>
      </p:sp>
      <p:sp>
        <p:nvSpPr>
          <p:cNvPr id="3" name="Content Placeholder 2"/>
          <p:cNvSpPr>
            <a:spLocks noGrp="1"/>
          </p:cNvSpPr>
          <p:nvPr>
            <p:ph sz="quarter" idx="13"/>
          </p:nvPr>
        </p:nvSpPr>
        <p:spPr>
          <a:xfrm>
            <a:off x="914400" y="1676401"/>
            <a:ext cx="7315200" cy="4632960"/>
          </a:xfrm>
        </p:spPr>
        <p:txBody>
          <a:bodyPr>
            <a:normAutofit/>
          </a:bodyPr>
          <a:lstStyle/>
          <a:p>
            <a:pPr algn="just"/>
            <a:r>
              <a:rPr lang="ru-RU" dirty="0">
                <a:latin typeface="Comic Sans MS" panose="030F0702030302020204" pitchFamily="66" charset="0"/>
              </a:rPr>
              <a:t>Уколико се особа никако не може мотивисати на постизање појединих задатака, потребно је сагледати их у широј перспективи, односно проверити да ли спадају у део </a:t>
            </a:r>
            <a:r>
              <a:rPr lang="ru-RU" dirty="0" smtClean="0">
                <a:latin typeface="Comic Sans MS" panose="030F0702030302020204" pitchFamily="66" charset="0"/>
              </a:rPr>
              <a:t>визије </a:t>
            </a:r>
            <a:r>
              <a:rPr lang="ru-RU" dirty="0">
                <a:latin typeface="Comic Sans MS" panose="030F0702030302020204" pitchFamily="66" charset="0"/>
              </a:rPr>
              <a:t>те особе. То значи размотрити како ће се необављање тих </a:t>
            </a:r>
            <a:r>
              <a:rPr lang="ru-RU" dirty="0" smtClean="0">
                <a:latin typeface="Comic Sans MS" panose="030F0702030302020204" pitchFamily="66" charset="0"/>
              </a:rPr>
              <a:t>задатака </a:t>
            </a:r>
            <a:r>
              <a:rPr lang="ru-RU" dirty="0">
                <a:latin typeface="Comic Sans MS" panose="030F0702030302020204" pitchFamily="66" charset="0"/>
              </a:rPr>
              <a:t>одразити на остварење дугоричних циљева и да ли је вредно одустати. </a:t>
            </a:r>
            <a:r>
              <a:rPr lang="ru-RU" dirty="0" smtClean="0">
                <a:latin typeface="Comic Sans MS" panose="030F0702030302020204" pitchFamily="66" charset="0"/>
              </a:rPr>
              <a:t>Непријатности </a:t>
            </a:r>
            <a:r>
              <a:rPr lang="ru-RU" dirty="0">
                <a:latin typeface="Comic Sans MS" panose="030F0702030302020204" pitchFamily="66" charset="0"/>
              </a:rPr>
              <a:t>ће постојати </a:t>
            </a:r>
            <a:r>
              <a:rPr lang="ru-RU" dirty="0" smtClean="0">
                <a:latin typeface="Comic Sans MS" panose="030F0702030302020204" pitchFamily="66" charset="0"/>
              </a:rPr>
              <a:t>на сваком </a:t>
            </a:r>
            <a:r>
              <a:rPr lang="ru-RU" dirty="0">
                <a:latin typeface="Comic Sans MS" panose="030F0702030302020204" pitchFamily="66" charset="0"/>
              </a:rPr>
              <a:t>путу, али уколико особа има јасне циљеве који се уклапају у њену ширу визију, </a:t>
            </a:r>
            <a:r>
              <a:rPr lang="ru-RU" dirty="0" smtClean="0">
                <a:latin typeface="Comic Sans MS" panose="030F0702030302020204" pitchFamily="66" charset="0"/>
              </a:rPr>
              <a:t>пронаћи ће </a:t>
            </a:r>
            <a:r>
              <a:rPr lang="ru-RU" dirty="0">
                <a:latin typeface="Comic Sans MS" panose="030F0702030302020204" pitchFamily="66" charset="0"/>
              </a:rPr>
              <a:t>снагу да превазиђе све препреке ка њиховом остварењу. </a:t>
            </a:r>
            <a:endParaRPr lang="en-US" dirty="0">
              <a:latin typeface="Comic Sans MS" panose="030F0702030302020204" pitchFamily="66" charset="0"/>
            </a:endParaRPr>
          </a:p>
        </p:txBody>
      </p:sp>
    </p:spTree>
    <p:extLst>
      <p:ext uri="{BB962C8B-B14F-4D97-AF65-F5344CB8AC3E}">
        <p14:creationId xmlns:p14="http://schemas.microsoft.com/office/powerpoint/2010/main" val="17023716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1"/>
            <a:ext cx="7315200" cy="1295399"/>
          </a:xfrm>
        </p:spPr>
        <p:txBody>
          <a:bodyPr/>
          <a:lstStyle/>
          <a:p>
            <a:pPr algn="ctr"/>
            <a:r>
              <a:rPr lang="sr-Cyrl-RS" dirty="0" smtClean="0"/>
              <a:t>ХВАЛА НА ПАЖЊИ!</a:t>
            </a:r>
            <a:endParaRPr lang="en-US" dirty="0"/>
          </a:p>
        </p:txBody>
      </p:sp>
      <p:pic>
        <p:nvPicPr>
          <p:cNvPr id="1026" name="Picture 2"/>
          <p:cNvPicPr>
            <a:picLocks noGrp="1" noChangeAspect="1" noChangeArrowheads="1"/>
          </p:cNvPicPr>
          <p:nvPr>
            <p:ph sz="quarter" idx="13"/>
          </p:nvPr>
        </p:nvPicPr>
        <p:blipFill>
          <a:blip r:embed="rId2">
            <a:extLst>
              <a:ext uri="{28A0092B-C50C-407E-A947-70E740481C1C}">
                <a14:useLocalDpi xmlns:a14="http://schemas.microsoft.com/office/drawing/2010/main" val="0"/>
              </a:ext>
            </a:extLst>
          </a:blip>
          <a:stretch>
            <a:fillRect/>
          </a:stretch>
        </p:blipFill>
        <p:spPr bwMode="auto">
          <a:xfrm>
            <a:off x="3143250" y="2800350"/>
            <a:ext cx="2857500" cy="17145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536326418"/>
      </p:ext>
    </p:extLst>
  </p:cSld>
  <p:clrMapOvr>
    <a:masterClrMapping/>
  </p:clrMapOvr>
</p:sld>
</file>

<file path=ppt/theme/theme1.xml><?xml version="1.0" encoding="utf-8"?>
<a:theme xmlns:a="http://schemas.openxmlformats.org/drawingml/2006/main" name="Horizon">
  <a:themeElements>
    <a:clrScheme name="Horizon">
      <a:dk1>
        <a:srgbClr val="000000"/>
      </a:dk1>
      <a:lt1>
        <a:srgbClr val="FFFFFF"/>
      </a:lt1>
      <a:dk2>
        <a:srgbClr val="1F2123"/>
      </a:dk2>
      <a:lt2>
        <a:srgbClr val="DC9E1F"/>
      </a:lt2>
      <a:accent1>
        <a:srgbClr val="7E97AD"/>
      </a:accent1>
      <a:accent2>
        <a:srgbClr val="CC8E60"/>
      </a:accent2>
      <a:accent3>
        <a:srgbClr val="7A6A60"/>
      </a:accent3>
      <a:accent4>
        <a:srgbClr val="B4936D"/>
      </a:accent4>
      <a:accent5>
        <a:srgbClr val="67787B"/>
      </a:accent5>
      <a:accent6>
        <a:srgbClr val="9D936F"/>
      </a:accent6>
      <a:hlink>
        <a:srgbClr val="646464"/>
      </a:hlink>
      <a:folHlink>
        <a:srgbClr val="969696"/>
      </a:folHlink>
    </a:clrScheme>
    <a:fontScheme name="Horizon">
      <a:maj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Horizon">
      <a:fillStyleLst>
        <a:solidFill>
          <a:schemeClr val="phClr"/>
        </a:solidFill>
        <a:gradFill rotWithShape="1">
          <a:gsLst>
            <a:gs pos="0">
              <a:schemeClr val="phClr">
                <a:tint val="83000"/>
                <a:shade val="100000"/>
                <a:satMod val="100000"/>
              </a:schemeClr>
            </a:gs>
            <a:gs pos="100000">
              <a:schemeClr val="phClr">
                <a:tint val="61000"/>
                <a:alpha val="100000"/>
                <a:satMod val="200000"/>
              </a:schemeClr>
            </a:gs>
          </a:gsLst>
          <a:path path="circle">
            <a:fillToRect l="100000" t="100000" r="100000" b="100000"/>
          </a:path>
        </a:gradFill>
        <a:gradFill rotWithShape="1">
          <a:gsLst>
            <a:gs pos="0">
              <a:schemeClr val="phClr">
                <a:shade val="85000"/>
              </a:schemeClr>
            </a:gs>
            <a:gs pos="100000">
              <a:schemeClr val="phClr">
                <a:tint val="90000"/>
                <a:alpha val="100000"/>
                <a:satMod val="20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2924" dir="5400000" rotWithShape="0">
              <a:srgbClr val="000000">
                <a:alpha val="40000"/>
              </a:srgbClr>
            </a:outerShdw>
          </a:effectLst>
        </a:effectStyle>
        <a:effectStyle>
          <a:effectLst>
            <a:outerShdw blurRad="50800" dist="25400" dir="5400000" rotWithShape="0">
              <a:srgbClr val="000000">
                <a:alpha val="40000"/>
              </a:srgbClr>
            </a:outerShdw>
          </a:effectLst>
          <a:scene3d>
            <a:camera prst="orthographicFront">
              <a:rot lat="0" lon="0" rev="0"/>
            </a:camera>
            <a:lightRig rig="flat" dir="t">
              <a:rot lat="0" lon="0" rev="3600000"/>
            </a:lightRig>
          </a:scene3d>
          <a:sp3d prstMaterial="flat">
            <a:bevelT w="34925" h="47625" prst="coolSlant"/>
          </a:sp3d>
        </a:effectStyle>
      </a:effectStyleLst>
      <a:bgFillStyleLst>
        <a:solidFill>
          <a:schemeClr val="phClr"/>
        </a:solidFill>
        <a:gradFill rotWithShape="1">
          <a:gsLst>
            <a:gs pos="0">
              <a:schemeClr val="phClr">
                <a:tint val="96000"/>
                <a:shade val="100000"/>
                <a:alpha val="100000"/>
                <a:satMod val="140000"/>
              </a:schemeClr>
            </a:gs>
            <a:gs pos="31000">
              <a:schemeClr val="phClr">
                <a:tint val="100000"/>
                <a:shade val="90000"/>
                <a:alpha val="100000"/>
              </a:schemeClr>
            </a:gs>
            <a:gs pos="100000">
              <a:schemeClr val="phClr">
                <a:tint val="100000"/>
                <a:shade val="80000"/>
                <a:alpha val="100000"/>
              </a:schemeClr>
            </a:gs>
          </a:gsLst>
          <a:lin ang="5400000" scaled="0"/>
        </a:gradFill>
        <a:gradFill rotWithShape="1">
          <a:gsLst>
            <a:gs pos="0">
              <a:schemeClr val="phClr">
                <a:tint val="96000"/>
                <a:shade val="100000"/>
                <a:alpha val="100000"/>
                <a:satMod val="180000"/>
              </a:schemeClr>
            </a:gs>
            <a:gs pos="41000">
              <a:schemeClr val="phClr">
                <a:tint val="100000"/>
                <a:shade val="100000"/>
                <a:alpha val="100000"/>
                <a:satMod val="150000"/>
              </a:schemeClr>
            </a:gs>
            <a:gs pos="100000">
              <a:schemeClr val="phClr">
                <a:tint val="100000"/>
                <a:shade val="65000"/>
                <a:alpha val="100000"/>
              </a:schemeClr>
            </a:gs>
          </a:gsLst>
          <a:path path="circle">
            <a:fillToRect l="50000" t="80000" r="100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Horizon</Template>
  <TotalTime>100</TotalTime>
  <Words>699</Words>
  <Application>Microsoft Office PowerPoint</Application>
  <PresentationFormat>On-screen Show (4:3)</PresentationFormat>
  <Paragraphs>12</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Horizon</vt:lpstr>
      <vt:lpstr>ТАКМИЧЕЊЕ СА СОБОМ ИЛИ СА ДРУГИМА</vt:lpstr>
      <vt:lpstr>Такмичење се обично дефинише као надметање, борба где одмеравамо своје способности знање са другим људима. Међутим, можемо се такмичити и са самим собом, тако што ћемо се трудити да сваког наредног пута будемо што бољи.</vt:lpstr>
      <vt:lpstr>PowerPoint Presentation</vt:lpstr>
      <vt:lpstr>PowerPoint Presentation</vt:lpstr>
      <vt:lpstr>PowerPoint Presentation</vt:lpstr>
      <vt:lpstr>PowerPoint Presentation</vt:lpstr>
      <vt:lpstr>PowerPoint Presentation</vt:lpstr>
      <vt:lpstr>PowerPoint Presentation</vt:lpstr>
      <vt:lpstr>ХВАЛА НА ПАЖЊИ!</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ТАКМИЧЕЊЕ СА СОБОМ ИЛИ СА ДРУГИМА</dc:title>
  <dc:creator>AcaiGaga</dc:creator>
  <cp:lastModifiedBy>AcaiGaga</cp:lastModifiedBy>
  <cp:revision>17</cp:revision>
  <dcterms:created xsi:type="dcterms:W3CDTF">2020-12-06T06:38:11Z</dcterms:created>
  <dcterms:modified xsi:type="dcterms:W3CDTF">2020-12-06T09:20:24Z</dcterms:modified>
</cp:coreProperties>
</file>